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83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EE5B3-496B-4072-9BAE-888ADCF870CD}" type="datetimeFigureOut">
              <a:rPr lang="pt-BR" smtClean="0"/>
              <a:t>05/08/2019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1887-6860-4079-9E7E-DBC22AA80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16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81D48-729B-4D63-8537-E9335B4CA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DC427E-211B-4662-8D2E-AD562AA3C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E1B552-B8C5-4B37-9BB8-F997235E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CEA8-B37F-40C0-9AFE-2D68F90A0F18}" type="datetime1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8AE20-FF4D-48CA-AAE2-D56ECFAF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BAEB51-249F-4E68-9901-1D67E9CF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73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FD103-E7F1-4173-8D64-046B7611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37B936B-52FA-4434-BED2-CE6010E32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67E45B-F1C6-4652-911B-E9BA6BAD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3632-FE5B-4DC7-AD1F-8546F94F2D1A}" type="datetime1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33359B-795D-4A77-A921-60DEDC05F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781834-8396-4240-BD89-76EA4A01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13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9A19DA-7A27-42A7-898D-448A4FC2D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B3549B-E76A-445F-BA29-8B2F23C70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B93247-DA04-4A07-B417-9829BF259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95A7-F230-4C81-9C5C-212F422D86BC}" type="datetime1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79583-68B6-4034-8ECD-1FFEEF3A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496729-E0FA-4C0F-9BE3-313F6543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441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7077E-9685-4D41-B4F8-3542A262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B19656-0EDD-403B-98F2-ED2FCFBFA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F52CC0-07FB-425C-BE67-54AE83A9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7AC3-DCA4-4A27-8F79-A56CB859CE1E}" type="datetime1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8746C-19AA-4F43-BAE1-75DC1A0F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A91E56-7B62-4978-9023-2CE4D5D6D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2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58CFB-403A-420F-A040-D88F8C1F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E17674-11EC-419B-A946-5A5383B0C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7D286C-CE7C-4F67-A604-79317A60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1BB-6C63-4332-8CA4-341F04CCF63A}" type="datetime1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C5E2B9-5B56-49A0-B374-DE6DB392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D43BE4-DF99-4B8C-A203-022907B9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6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E176F-AB03-4604-BFCF-C96464CF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4D0122-2CA6-47CD-BF03-905963947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8BBC7A-8FED-4AA9-89B1-55908A470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578CA3-9BDC-4661-AF1E-4356FA7B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BD52-3139-423D-8E53-4413881AF697}" type="datetime1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3D3FC7-AA4B-4286-87EC-90943879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2DD112-68CD-4A38-BB72-DA8086D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77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9601C-CA9B-42A6-96A7-5908612B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48FB40-5CB3-4F67-90ED-4B70DE92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FB2303-72F8-43F5-BFB1-01C2B6361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E49C25-74F2-45E0-8369-CCA931C06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F3523A-32E4-4A28-88C6-F4FEAD813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ED0A6A-6E17-4E3B-986D-EBA7F72A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78585-4C5E-4FB1-A23A-53F40C5A0C39}" type="datetime1">
              <a:rPr lang="pt-BR" smtClean="0"/>
              <a:t>05/08/2019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E8B0FA-5104-4949-958B-FB6DBAB0A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F95633A-772D-48F0-9BD6-A80D0774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7D71E-82E9-4571-B8B5-BCA228D5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B9644D-831A-4916-857B-987EB831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6D06-84AE-4ADA-ABCA-9008A6DA885B}" type="datetime1">
              <a:rPr lang="pt-BR" smtClean="0"/>
              <a:t>05/08/2019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85C393-2745-4852-84A6-86D1EA43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CCB807-4844-42E4-808F-D172CF54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73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AC36135-E1DE-4127-BC98-4B95CE65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55E6-859C-4826-94B3-792AB4131ED1}" type="datetime1">
              <a:rPr lang="pt-BR" smtClean="0"/>
              <a:t>05/08/2019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105406-231B-4E49-B4D5-947D9EA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432CD6-0872-4B8D-9A0F-4D235168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5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B8489-87E4-4EFB-B7DF-8C42EC72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DC1B2E-DE0E-4090-8BEF-B72145454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C75ADD-5368-40CF-A72A-2E901015E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0B1AB7-7840-4823-8F02-E8139AC0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B8EB-7E56-4469-8BE5-4085FE333C4F}" type="datetime1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565CDB-415E-4942-9723-917D3354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441F1F-9B06-419E-887E-F9682DC9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75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2C8C1-66AB-48EF-847F-425A893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075E0D2-965A-43D5-922A-B7883C66D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98720A-C5AF-4BA8-B8CF-725D7B6AC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C119C7-3843-4C76-B2D2-DB413464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C1D7-7AE7-45DB-98E5-09CFA4B78F32}" type="datetime1">
              <a:rPr lang="pt-BR" smtClean="0"/>
              <a:t>05/08/2019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408A00-E037-44AA-9609-B9F5B42A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1597D2-8FAB-46FA-BA83-04B00B9D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64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F97D43-ADDD-4FFE-B51D-51058575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F2EBA4-6F4E-4585-BC56-7C8C77C2C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3D2FD5-5D5E-402C-B795-00AC569F2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98CA-2A51-49E0-B4D4-48100E3C14FB}" type="datetime1">
              <a:rPr lang="pt-BR" smtClean="0"/>
              <a:t>05/08/2019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B64A2D-CAA3-4026-BD5E-1712901F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38D08-F9BF-4E05-9B0B-2367654E3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8769-7423-46E7-B5B5-671990D3F3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8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CFBBD-6531-4569-94EB-E6D0644AE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2563"/>
            <a:ext cx="9144000" cy="2387600"/>
          </a:xfrm>
        </p:spPr>
        <p:txBody>
          <a:bodyPr/>
          <a:lstStyle/>
          <a:p>
            <a:r>
              <a:rPr lang="pt-BR" dirty="0" err="1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DevSecOps</a:t>
            </a:r>
            <a:r>
              <a:rPr lang="pt-BR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 que é e porque é necessário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B2EA4-4E71-47D0-94A6-A4809EF13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endParaRPr lang="pt-BR" sz="2000" dirty="0">
              <a:ln w="3175">
                <a:solidFill>
                  <a:schemeClr val="bg2"/>
                </a:solidFill>
              </a:ln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t-BR" sz="2000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Raphael Moura</a:t>
            </a:r>
          </a:p>
          <a:p>
            <a:r>
              <a:rPr lang="pt-BR" sz="2000" dirty="0">
                <a:ln w="3175">
                  <a:solidFill>
                    <a:schemeClr val="bg2"/>
                  </a:solidFill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Arquiteto de backup/recuperação de dados &amp; soluções em nuvem na Infomach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D11BE3-FB70-4E80-A5CE-1070F90B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05" y="392170"/>
            <a:ext cx="2694789" cy="269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7224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repositórios -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pt-B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Importância de proteger: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Dados são valiosos;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Hackers roubam código para vender;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Estudam código fonte para entender falhas;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Executam localmente para atacar localmente;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Senhas no código;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Contas inativas ou com muitas permissões.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9B5AB42-2593-4DF7-BA77-CBC5D08D3495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1265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repositórios -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proteger: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Limitar acesso para somente quem participa do projeto;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Quando alguém for demitido, revogar as credenciais;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Mantenha e administre os repositórios;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Monitorar o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Github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para atividades atípicas.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8095DC-CE75-4183-8AB8-81DEAB473B24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6389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repositórios -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2050" name="Picture 2" descr="https://marketplace-screenshots.githubusercontent.com/3786/db8b8080-4378-11e9-8454-d255c18038b7?auto=webp&amp;format=jpeg&amp;width=670">
            <a:extLst>
              <a:ext uri="{FF2B5EF4-FFF2-40B4-BE49-F238E27FC236}">
                <a16:creationId xmlns:a16="http://schemas.microsoft.com/office/drawing/2014/main" id="{9570ED74-215F-4D80-9C7E-70094CCE1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22" y="1912217"/>
            <a:ext cx="7396556" cy="41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07C4009-C72E-4156-ADB3-5BEFB3161D33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35084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repositórios -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D805EA5-3A9D-4533-A9FD-8440EB36C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12" y="2820194"/>
            <a:ext cx="10086975" cy="23622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5A376C-B1BE-4602-93A1-339DFE11977D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487942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containers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Estudo de caso: Docker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D210FEF-3ADD-4501-88BD-852E2CD0F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14" y="2747872"/>
            <a:ext cx="3915378" cy="39153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9123EE8-2F7C-432E-A468-2B1E482F19B6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1338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containers - Docker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Importância de proteger: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Escalação de privilégio;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Malwares;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Integridade do repositório.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7ADE458-4B14-4AE1-BCCF-83C8A0BA609B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7586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containers - Docker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proteger: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Evite usar o grupo ‘Docker’;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Containers devem ser impedidos de adquirir novos privilégios;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Limitar a quantidade de arquivos aberto com –-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ulimit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FFC1F0D-DCEE-48AB-B197-49EB7CB430F7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3196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containers - Docker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1026" name="Picture 2" descr="Resultado de imagem para DTR docker">
            <a:extLst>
              <a:ext uri="{FF2B5EF4-FFF2-40B4-BE49-F238E27FC236}">
                <a16:creationId xmlns:a16="http://schemas.microsoft.com/office/drawing/2014/main" id="{61B3E088-950D-4AE7-8A22-8302333CCA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94" y="1602118"/>
            <a:ext cx="8097811" cy="50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C2BB209-2F94-4ED1-B193-E6E0981A5553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02733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containers - Docker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2050" name="Picture 2" descr="Resultado de imagem para CIS Docker Benchmark">
            <a:extLst>
              <a:ext uri="{FF2B5EF4-FFF2-40B4-BE49-F238E27FC236}">
                <a16:creationId xmlns:a16="http://schemas.microsoft.com/office/drawing/2014/main" id="{74BC79F9-BC9B-44E4-849F-2A9D3CA1D7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6" y="1529158"/>
            <a:ext cx="7044748" cy="51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67272D5-03E7-4990-87BF-DD85CCE03D02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0543082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</a:t>
            </a:r>
            <a:endParaRPr lang="pt-B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1026" name="Picture 2" descr="Resultado de imagem para owasp dependency check">
            <a:extLst>
              <a:ext uri="{FF2B5EF4-FFF2-40B4-BE49-F238E27FC236}">
                <a16:creationId xmlns:a16="http://schemas.microsoft.com/office/drawing/2014/main" id="{34DDE34B-4D8E-454F-AD51-E3CF24D3FB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73" y="2028363"/>
            <a:ext cx="9941653" cy="38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87365A5-30C0-438B-981B-9667320FDB02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03562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DF4A894-6FA3-4597-90D4-A62A4C4A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98D492-E55A-4458-A83E-A68388DBC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O que é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/>
              </a:rPr>
              <a:t>DevSecOps</a:t>
            </a: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Porque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/>
              </a:rPr>
              <a:t>DevSecOps</a:t>
            </a: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?;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Assegurando repositórios;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Assegurando containers;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Assegurando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/>
              </a:rPr>
              <a:t>building</a:t>
            </a: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Assegurando produção;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Resumo.</a:t>
            </a:r>
          </a:p>
        </p:txBody>
      </p:sp>
    </p:spTree>
    <p:extLst>
      <p:ext uri="{BB962C8B-B14F-4D97-AF65-F5344CB8AC3E}">
        <p14:creationId xmlns:p14="http://schemas.microsoft.com/office/powerpoint/2010/main" val="1253607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Produção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Importância de proteger: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Falta de visibilidade;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Falhas podem surgir.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253FADE-1912-4B07-BF66-8082633F2590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54962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Produção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2050" name="Picture 2" descr="Resultado de imagem para elastic">
            <a:extLst>
              <a:ext uri="{FF2B5EF4-FFF2-40B4-BE49-F238E27FC236}">
                <a16:creationId xmlns:a16="http://schemas.microsoft.com/office/drawing/2014/main" id="{C76A613D-3490-4A5C-809E-475276C72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14" y="2583811"/>
            <a:ext cx="7287171" cy="24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93975D-8D96-41ED-8B0E-2637C4E4606F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564971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Produção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3074" name="Picture 2" descr="Resultado de imagem para owasp proxy zap">
            <a:extLst>
              <a:ext uri="{FF2B5EF4-FFF2-40B4-BE49-F238E27FC236}">
                <a16:creationId xmlns:a16="http://schemas.microsoft.com/office/drawing/2014/main" id="{B73966A0-C37C-4FED-9F50-BF628330F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89" y="1655250"/>
            <a:ext cx="8600222" cy="483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6686C7-7734-403F-BE9C-5BDD191BD4FF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3349513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Build: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Analise de Código, estático e dinâmico.</a:t>
            </a:r>
          </a:p>
          <a:p>
            <a:r>
              <a:rPr lang="pt-BR" dirty="0">
                <a:solidFill>
                  <a:schemeClr val="bg1"/>
                </a:solidFill>
              </a:rPr>
              <a:t>Teste: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Teste a performance do seu código;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FUZZ!</a:t>
            </a:r>
          </a:p>
          <a:p>
            <a:r>
              <a:rPr lang="pt-BR" dirty="0">
                <a:solidFill>
                  <a:schemeClr val="bg1"/>
                </a:solidFill>
              </a:rPr>
              <a:t>Produção: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Monitore logs;</a:t>
            </a:r>
          </a:p>
          <a:p>
            <a:pPr lvl="1"/>
            <a:r>
              <a:rPr lang="pt-BR" dirty="0" err="1">
                <a:solidFill>
                  <a:schemeClr val="bg1"/>
                </a:solidFill>
              </a:rPr>
              <a:t>Scan</a:t>
            </a:r>
            <a:r>
              <a:rPr lang="pt-BR" dirty="0">
                <a:solidFill>
                  <a:schemeClr val="bg1"/>
                </a:solidFill>
              </a:rPr>
              <a:t> de vulnerabilidades;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Tenha um processo estruturado de patch;</a:t>
            </a:r>
          </a:p>
          <a:p>
            <a:pPr lvl="1"/>
            <a:r>
              <a:rPr lang="pt-BR" dirty="0">
                <a:solidFill>
                  <a:schemeClr val="bg1"/>
                </a:solidFill>
              </a:rPr>
              <a:t>Tenha um trajeto das dependências.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EF89988-D7B4-4438-8C37-089DEDC60462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93931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se você não seguir o que foi dito aqui?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4098" name="Picture 2" descr="Resultado de imagem para selo pai chora no banho">
            <a:extLst>
              <a:ext uri="{FF2B5EF4-FFF2-40B4-BE49-F238E27FC236}">
                <a16:creationId xmlns:a16="http://schemas.microsoft.com/office/drawing/2014/main" id="{5BCF8DE5-BAA8-4968-8738-F87761CC0A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01" y="1690688"/>
            <a:ext cx="5170398" cy="49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0054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Perguntas?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A7124916-D033-4616-AEF8-69E5AF8A7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65" y="2168081"/>
            <a:ext cx="6814669" cy="3829844"/>
          </a:xfr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9435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Obrigado!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1895F4-D9D5-4793-ABF9-0F54C3A7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1026" name="Picture 2" descr="Resultado de imagem para linkedin">
            <a:extLst>
              <a:ext uri="{FF2B5EF4-FFF2-40B4-BE49-F238E27FC236}">
                <a16:creationId xmlns:a16="http://schemas.microsoft.com/office/drawing/2014/main" id="{68D73DAD-A8C6-4287-A4AD-EB65C7198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3535"/>
            <a:ext cx="1976700" cy="10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30437FD-1230-47CA-9148-048849D0B959}"/>
              </a:ext>
            </a:extLst>
          </p:cNvPr>
          <p:cNvSpPr txBox="1"/>
          <p:nvPr/>
        </p:nvSpPr>
        <p:spPr>
          <a:xfrm>
            <a:off x="2814900" y="2074659"/>
            <a:ext cx="7322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Open Sans Light"/>
              </a:rPr>
              <a:t>https://www.linkedin.com/in/raphamoura/</a:t>
            </a:r>
          </a:p>
        </p:txBody>
      </p:sp>
      <p:pic>
        <p:nvPicPr>
          <p:cNvPr id="1028" name="Picture 4" descr="Resultado de imagem para telegram">
            <a:extLst>
              <a:ext uri="{FF2B5EF4-FFF2-40B4-BE49-F238E27FC236}">
                <a16:creationId xmlns:a16="http://schemas.microsoft.com/office/drawing/2014/main" id="{4CA0AF56-42A3-4F79-A5C1-AEB10C60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22" y="3429000"/>
            <a:ext cx="1033966" cy="10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91754A-2754-4F32-9E09-F02C9FCBA77F}"/>
              </a:ext>
            </a:extLst>
          </p:cNvPr>
          <p:cNvSpPr txBox="1"/>
          <p:nvPr/>
        </p:nvSpPr>
        <p:spPr>
          <a:xfrm>
            <a:off x="2814900" y="3736902"/>
            <a:ext cx="1455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Open Sans Light"/>
              </a:rPr>
              <a:t>@w00fx</a:t>
            </a:r>
          </a:p>
        </p:txBody>
      </p:sp>
      <p:pic>
        <p:nvPicPr>
          <p:cNvPr id="1034" name="Picture 10" descr="Resultado de imagem para email">
            <a:extLst>
              <a:ext uri="{FF2B5EF4-FFF2-40B4-BE49-F238E27FC236}">
                <a16:creationId xmlns:a16="http://schemas.microsoft.com/office/drawing/2014/main" id="{58666DA4-9408-4588-AEC3-94652A6B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21" y="5034465"/>
            <a:ext cx="1149047" cy="114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684A4B5-70B1-433D-ABC6-0598C66ACBC0}"/>
              </a:ext>
            </a:extLst>
          </p:cNvPr>
          <p:cNvSpPr txBox="1"/>
          <p:nvPr/>
        </p:nvSpPr>
        <p:spPr>
          <a:xfrm>
            <a:off x="2814900" y="5399145"/>
            <a:ext cx="435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Open Sans Light" panose="020B0306030504020204"/>
              </a:rPr>
              <a:t>raphael@infomach.com.br</a:t>
            </a:r>
          </a:p>
        </p:txBody>
      </p:sp>
    </p:spTree>
    <p:extLst>
      <p:ext uri="{BB962C8B-B14F-4D97-AF65-F5344CB8AC3E}">
        <p14:creationId xmlns:p14="http://schemas.microsoft.com/office/powerpoint/2010/main" val="10402766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Quem sou eu?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DF4A894-6FA3-4597-90D4-A62A4C4A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98D492-E55A-4458-A83E-A68388DB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7360" cy="3858895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Meu nome é Raphael Moura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Trabalhei por mais de 2 anos como analista de segurança da informação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Hoje trabalho como Arquiteto de soluções em nuvem e arquiteto de backup/recuperação de dados.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Certificados: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AWS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/>
              </a:rPr>
              <a:t>Certified</a:t>
            </a:r>
            <a:r>
              <a:rPr lang="pt-BR" dirty="0">
                <a:solidFill>
                  <a:schemeClr val="bg1"/>
                </a:solidFill>
                <a:latin typeface="Open Sans Light" panose="020B0306030504020204"/>
              </a:rPr>
              <a:t> Cloud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/>
              </a:rPr>
              <a:t>Practitioner</a:t>
            </a:r>
            <a:endParaRPr lang="pt-BR" dirty="0">
              <a:solidFill>
                <a:schemeClr val="bg1"/>
              </a:solidFill>
              <a:latin typeface="Open Sans Light" panose="020B0306030504020204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Open Sans Light" panose="020B0306030504020204"/>
              </a:rPr>
              <a:t>AWS Certified Solutions Architect – Associate</a:t>
            </a:r>
          </a:p>
          <a:p>
            <a:pPr lvl="1"/>
            <a:endParaRPr lang="pt-BR" dirty="0">
              <a:solidFill>
                <a:schemeClr val="bg1"/>
              </a:solidFill>
            </a:endParaRPr>
          </a:p>
          <a:p>
            <a:pPr lvl="1"/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F9D81C-F004-4593-A85E-4D6E4F537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37" y="1825625"/>
            <a:ext cx="5344335" cy="35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5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foi hardcore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F8D3FD3-EA19-4180-8BA5-CB6730A9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0" y="3824157"/>
            <a:ext cx="5622110" cy="1621054"/>
          </a:xfrm>
          <a:prstGeom prst="rect">
            <a:avLst/>
          </a:prstGeom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2D4BBE18-D619-4347-9DE8-1421DA4EE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662" y="1621158"/>
            <a:ext cx="4748518" cy="153852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D2CD35D-A79B-44A5-A3B5-54AD3C910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34036"/>
            <a:ext cx="4079191" cy="155788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B328BB-2344-4391-BE13-2A482B2B0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024" y="4517239"/>
            <a:ext cx="4193776" cy="11206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DF4A894-6FA3-4597-90D4-A62A4C4A0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6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Afinal, o que é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DevSecOps</a:t>
            </a:r>
            <a:endParaRPr lang="pt-B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Publicado pelo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Gartner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em 2012 por Neil MacDonald;</a:t>
            </a:r>
          </a:p>
          <a:p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DevSecOps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= Evolução do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DevOps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“Automatizar tudo” também faz parte da segurança.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38E8105-7799-4866-980E-A8F5FECD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6DF6FC-2BDB-4C30-B98D-B40909349CF9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9895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Hoje, esse é você sem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DevSecOps</a:t>
            </a:r>
            <a:endParaRPr lang="pt-BR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F97D315F-0ECA-4C06-821A-3E8BE9B9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41" y="1531340"/>
            <a:ext cx="8492717" cy="496153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56984C5-6066-4546-A057-AAA39BFB8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925BF1C-C73D-4214-8699-95159C8593D1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77991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Porque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DevSecOps</a:t>
            </a:r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Maior frequência de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Deploy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Redução do tempo de espera, incluindo reparos e remediações;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Detecção de ameaças, vulnerabilidades, malwares;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Maior eficiência para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rollback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E1F4761-5FAD-4913-829B-660A9770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CE2E07F-4BEF-487B-B97D-8418038A0E6C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4250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Cenários aonde o </a:t>
            </a:r>
            <a:r>
              <a:rPr lang="pt-BR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DevSecOps</a:t>
            </a:r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são indispensáveis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Indústrias;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Governança, gerenciamento de risco, auditoria e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compliance</a:t>
            </a:r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Qualquer outro cenário ;)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6548B1-62CC-4AFB-9F62-B40ED96F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6B7C86-2F70-4D53-A94A-A6DCD5702196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8859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BC719-D4D6-46A0-B4D2-966B3BBF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Assegurando repositórios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B45770-9A0C-4CD7-9139-CDF195AB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Estudo de caso: </a:t>
            </a:r>
            <a:r>
              <a:rPr lang="pt-BR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Github</a:t>
            </a:r>
            <a:endParaRPr lang="pt-BR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2C3167-C97B-4712-9CB1-BC3840B17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406" y="5864184"/>
            <a:ext cx="799066" cy="799066"/>
          </a:xfrm>
          <a:prstGeom prst="rect">
            <a:avLst/>
          </a:prstGeom>
        </p:spPr>
      </p:pic>
      <p:pic>
        <p:nvPicPr>
          <p:cNvPr id="1030" name="Picture 6" descr="Imagem relacionada">
            <a:extLst>
              <a:ext uri="{FF2B5EF4-FFF2-40B4-BE49-F238E27FC236}">
                <a16:creationId xmlns:a16="http://schemas.microsoft.com/office/drawing/2014/main" id="{E46D4C19-B16E-48D5-968B-AAF90F27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60" y="2633919"/>
            <a:ext cx="6023079" cy="31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A9B467C-211E-4376-A733-C986567C8CA7}"/>
              </a:ext>
            </a:extLst>
          </p:cNvPr>
          <p:cNvSpPr txBox="1"/>
          <p:nvPr/>
        </p:nvSpPr>
        <p:spPr>
          <a:xfrm>
            <a:off x="11784902" y="194750"/>
            <a:ext cx="327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Open Sans" panose="020B060603050402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682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472</Words>
  <Application>Microsoft Office PowerPoint</Application>
  <PresentationFormat>Widescreen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 Light</vt:lpstr>
      <vt:lpstr>Tema do Office</vt:lpstr>
      <vt:lpstr>DevSecOps – O que é e porque é necessário</vt:lpstr>
      <vt:lpstr>Agenda</vt:lpstr>
      <vt:lpstr>Quem sou eu?</vt:lpstr>
      <vt:lpstr>2018 foi hardcore</vt:lpstr>
      <vt:lpstr>Afinal, o que é DevSecOps</vt:lpstr>
      <vt:lpstr>Hoje, esse é você sem DevSecOps</vt:lpstr>
      <vt:lpstr>Porque DevSecOps?</vt:lpstr>
      <vt:lpstr>Cenários aonde o DevSecOps são indispensáveis</vt:lpstr>
      <vt:lpstr>Assegurando repositórios</vt:lpstr>
      <vt:lpstr>Assegurando repositórios - Github</vt:lpstr>
      <vt:lpstr>Assegurando repositórios - Github</vt:lpstr>
      <vt:lpstr>Assegurando repositórios - Github</vt:lpstr>
      <vt:lpstr>Assegurando repositórios - Github</vt:lpstr>
      <vt:lpstr>Assegurando containers</vt:lpstr>
      <vt:lpstr>Assegurando containers - Docker</vt:lpstr>
      <vt:lpstr>Assegurando containers - Docker</vt:lpstr>
      <vt:lpstr>Assegurando containers - Docker</vt:lpstr>
      <vt:lpstr>Assegurando containers - Docker</vt:lpstr>
      <vt:lpstr>Assegurando Building</vt:lpstr>
      <vt:lpstr>Assegurando Produção</vt:lpstr>
      <vt:lpstr>Assegurando Produção</vt:lpstr>
      <vt:lpstr>Assegurando Produção</vt:lpstr>
      <vt:lpstr>Resumo</vt:lpstr>
      <vt:lpstr>E se você não seguir o que foi dito aqui?</vt:lpstr>
      <vt:lpstr>Perguntas?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DevSecOps – O que é e porque é necessário</dc:title>
  <dc:creator>Raphael</dc:creator>
  <cp:lastModifiedBy>Raphael Moura - INFOMACH</cp:lastModifiedBy>
  <cp:revision>44</cp:revision>
  <dcterms:created xsi:type="dcterms:W3CDTF">2019-07-23T23:02:36Z</dcterms:created>
  <dcterms:modified xsi:type="dcterms:W3CDTF">2019-08-05T17:14:18Z</dcterms:modified>
</cp:coreProperties>
</file>